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sldIdLst>
    <p:sldId id="266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9" r:id="rId16"/>
    <p:sldId id="281" r:id="rId17"/>
    <p:sldId id="282" r:id="rId18"/>
    <p:sldId id="283" r:id="rId19"/>
    <p:sldId id="285" r:id="rId20"/>
    <p:sldId id="287" r:id="rId21"/>
    <p:sldId id="28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2" d="100"/>
          <a:sy n="122" d="100"/>
        </p:scale>
        <p:origin x="-15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12/14/2022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="" xmlns:a16="http://schemas.microsoft.com/office/drawing/2014/main" id="{7A675F33-98AF-4B83-A3BB-0780A23145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5489" y="685799"/>
            <a:ext cx="7079696" cy="2461438"/>
          </a:xfrm>
        </p:spPr>
        <p:txBody>
          <a:bodyPr>
            <a:noAutofit/>
          </a:bodyPr>
          <a:lstStyle/>
          <a:p>
            <a:pPr algn="ctr"/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> </a:t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GB" sz="3200" b="0" i="0" u="none" strike="noStrike" baseline="0" dirty="0">
                <a:latin typeface="Abadi" panose="020B0604020104020204" pitchFamily="34" charset="0"/>
              </a:rPr>
              <a:t/>
            </a:r>
            <a:br>
              <a:rPr lang="en-GB" sz="3200" b="0" i="0" u="none" strike="noStrike" baseline="0" dirty="0">
                <a:latin typeface="Abadi" panose="020B0604020104020204" pitchFamily="34" charset="0"/>
              </a:rPr>
            </a:br>
            <a:r>
              <a:rPr lang="en-US" sz="3200" b="0" i="0" u="none" strike="noStrike" baseline="0" dirty="0">
                <a:latin typeface="Abadi" panose="020B0604020104020204" pitchFamily="34" charset="0"/>
              </a:rPr>
              <a:t>Registration system for Dammam Community College </a:t>
            </a:r>
            <a:endParaRPr lang="en-US" sz="7200" dirty="0">
              <a:latin typeface="Abadi" panose="020B06040201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012" y="3859596"/>
            <a:ext cx="6765100" cy="1947333"/>
          </a:xfrm>
        </p:spPr>
        <p:txBody>
          <a:bodyPr>
            <a:normAutofit fontScale="25000" lnSpcReduction="20000"/>
          </a:bodyPr>
          <a:lstStyle/>
          <a:p>
            <a:pPr algn="l"/>
            <a:endParaRPr lang="en-GB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GB" sz="8000" b="1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Team#3: </a:t>
            </a:r>
            <a:endParaRPr lang="en-GB" sz="8000" b="0" i="0" u="none" strike="noStrike" baseline="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Saleh </a:t>
            </a:r>
            <a:r>
              <a:rPr lang="en-GB" sz="8000" b="0" i="0" u="none" strike="noStrike" baseline="0" dirty="0" err="1">
                <a:solidFill>
                  <a:schemeClr val="tx1"/>
                </a:solidFill>
                <a:latin typeface="Abadi" panose="020B0604020104020204" pitchFamily="34" charset="0"/>
              </a:rPr>
              <a:t>Aljamea</a:t>
            </a:r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 201931910 </a:t>
            </a:r>
          </a:p>
          <a:p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Adi </a:t>
            </a:r>
            <a:r>
              <a:rPr lang="en-GB" sz="8000" b="0" i="0" u="none" strike="noStrike" baseline="0" dirty="0" err="1">
                <a:solidFill>
                  <a:schemeClr val="tx1"/>
                </a:solidFill>
                <a:latin typeface="Abadi" panose="020B0604020104020204" pitchFamily="34" charset="0"/>
              </a:rPr>
              <a:t>Sendi</a:t>
            </a:r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 201779270 </a:t>
            </a:r>
          </a:p>
          <a:p>
            <a:r>
              <a:rPr lang="en-GB" sz="8000" b="0" i="0" u="none" strike="noStrike" baseline="0" dirty="0" err="1">
                <a:solidFill>
                  <a:schemeClr val="tx1"/>
                </a:solidFill>
                <a:latin typeface="Abadi" panose="020B0604020104020204" pitchFamily="34" charset="0"/>
              </a:rPr>
              <a:t>Abdulmohsen</a:t>
            </a:r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GB" sz="8000" b="0" i="0" u="none" strike="noStrike" baseline="0" dirty="0" err="1">
                <a:solidFill>
                  <a:schemeClr val="tx1"/>
                </a:solidFill>
                <a:latin typeface="Abadi" panose="020B0604020104020204" pitchFamily="34" charset="0"/>
              </a:rPr>
              <a:t>Altamimi</a:t>
            </a:r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 202133490 </a:t>
            </a:r>
          </a:p>
          <a:p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Osama Alghamdi 201846580 </a:t>
            </a:r>
          </a:p>
          <a:p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Abdulrahman </a:t>
            </a:r>
            <a:r>
              <a:rPr lang="en-GB" sz="8000" b="0" i="0" u="none" strike="noStrike" baseline="0" dirty="0" err="1">
                <a:solidFill>
                  <a:schemeClr val="tx1"/>
                </a:solidFill>
                <a:latin typeface="Abadi" panose="020B0604020104020204" pitchFamily="34" charset="0"/>
              </a:rPr>
              <a:t>Alduhailan</a:t>
            </a:r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 201949150 </a:t>
            </a:r>
          </a:p>
          <a:p>
            <a:r>
              <a:rPr lang="en-GB" sz="8000" b="0" i="0" u="none" strike="noStrike" baseline="0" dirty="0">
                <a:solidFill>
                  <a:schemeClr val="tx1"/>
                </a:solidFill>
                <a:latin typeface="Abadi" panose="020B0604020104020204" pitchFamily="34" charset="0"/>
              </a:rPr>
              <a:t>Turki Harbi 201729530 </a:t>
            </a:r>
            <a:endParaRPr lang="en-US" sz="50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167843B-A10D-219B-B7F8-9E8E649835F4}"/>
              </a:ext>
            </a:extLst>
          </p:cNvPr>
          <p:cNvSpPr txBox="1"/>
          <p:nvPr/>
        </p:nvSpPr>
        <p:spPr>
          <a:xfrm>
            <a:off x="9187084" y="5275187"/>
            <a:ext cx="341641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GB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GB" sz="2000" b="0" i="0" u="none" strike="noStrike" baseline="0" dirty="0">
                <a:latin typeface="Abadi" panose="020B0604020104020204" pitchFamily="34" charset="0"/>
              </a:rPr>
              <a:t>Instructor: Amine </a:t>
            </a:r>
            <a:r>
              <a:rPr lang="en-GB" sz="2000" b="0" i="0" u="none" strike="noStrike" baseline="0" dirty="0" err="1">
                <a:latin typeface="Abadi" panose="020B0604020104020204" pitchFamily="34" charset="0"/>
              </a:rPr>
              <a:t>Nehari</a:t>
            </a:r>
            <a:r>
              <a:rPr lang="en-GB" sz="2000" b="0" i="0" u="none" strike="noStrike" baseline="0" dirty="0">
                <a:latin typeface="Abadi" panose="020B0604020104020204" pitchFamily="34" charset="0"/>
              </a:rPr>
              <a:t> </a:t>
            </a:r>
            <a:r>
              <a:rPr lang="en-GB" sz="2000" b="0" i="0" u="none" strike="noStrike" baseline="0" dirty="0" err="1">
                <a:latin typeface="Abadi" panose="020B0604020104020204" pitchFamily="34" charset="0"/>
              </a:rPr>
              <a:t>Talet</a:t>
            </a:r>
            <a:r>
              <a:rPr lang="en-GB" sz="2000" b="0" i="0" u="none" strike="noStrike" baseline="0" dirty="0">
                <a:latin typeface="Abadi" panose="020B0604020104020204" pitchFamily="34" charset="0"/>
              </a:rPr>
              <a:t> </a:t>
            </a:r>
          </a:p>
          <a:p>
            <a:r>
              <a:rPr lang="en-GB" sz="2000" dirty="0">
                <a:latin typeface="Abadi" panose="020B0604020104020204" pitchFamily="34" charset="0"/>
              </a:rPr>
              <a:t>MIS301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DFD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73725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Context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81" y="1464896"/>
            <a:ext cx="10058400" cy="361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51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573345" y="10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DFD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95648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Level 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53" y="578346"/>
            <a:ext cx="10058400" cy="612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97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DFD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26095" y="6187320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Level 1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1" y="901512"/>
            <a:ext cx="10058400" cy="533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08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DFD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95648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Level 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821718"/>
            <a:ext cx="10058400" cy="306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74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ERD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95648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1NF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8D7CCD6-850D-BECE-7410-F3C1E52B8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350" y="1244009"/>
            <a:ext cx="8176436" cy="442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53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ERD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95648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2NF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DEDF312D-A8B1-E6A9-B309-714C864C0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63" y="1292189"/>
            <a:ext cx="5050465" cy="3992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98ACD10-77C9-75CB-EBED-FD5028B94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86" y="1292190"/>
            <a:ext cx="5343251" cy="399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15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ERD for the system</a:t>
            </a:r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584B3AC-88F3-80A1-74BF-1D4F21D9B4A8}"/>
              </a:ext>
            </a:extLst>
          </p:cNvPr>
          <p:cNvSpPr txBox="1"/>
          <p:nvPr/>
        </p:nvSpPr>
        <p:spPr>
          <a:xfrm>
            <a:off x="3519745" y="5956488"/>
            <a:ext cx="5146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3NF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7817DC9-8AB6-7509-BA1B-9CE856EBF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144" y="978194"/>
            <a:ext cx="7825563" cy="474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7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Lesson learned</a:t>
            </a:r>
            <a:endParaRPr lang="en-GB" sz="36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850605" y="2663455"/>
            <a:ext cx="931412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have improved our communication skills through communicating with Mr. </a:t>
            </a:r>
            <a:r>
              <a:rPr lang="en-US" sz="2400" dirty="0" err="1">
                <a:latin typeface="Abadi" panose="020B0604020104020204" pitchFamily="34" charset="0"/>
              </a:rPr>
              <a:t>Ovais</a:t>
            </a:r>
            <a:r>
              <a:rPr lang="en-US" sz="2400" dirty="0">
                <a:latin typeface="Abadi" panose="020B0604020104020204" pitchFamily="34" charset="0"/>
              </a:rPr>
              <a:t> Khan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also gained professional knowledge on how to work as a team which will be helpful for all of us in the future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making the use cases and the DFD and ERD, acquired knowledge on how to develop the data dictionary and the use case diagram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69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1127052" y="2461437"/>
            <a:ext cx="9314121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>
              <a:latin typeface="Abadi" panose="020B0604020104020204" pitchFamily="34" charset="0"/>
            </a:endParaRPr>
          </a:p>
          <a:p>
            <a:pPr algn="ctr"/>
            <a:endParaRPr lang="en-US" sz="2400" dirty="0">
              <a:latin typeface="Abadi" panose="020B0604020104020204" pitchFamily="34" charset="0"/>
            </a:endParaRPr>
          </a:p>
          <a:p>
            <a:pPr algn="ctr"/>
            <a:r>
              <a:rPr lang="en-US" sz="4400" dirty="0">
                <a:latin typeface="Abadi" panose="020B0604020104020204" pitchFamily="34" charset="0"/>
              </a:rPr>
              <a:t>Thanks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625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badi" panose="020B0604020104020204" pitchFamily="34" charset="0"/>
              </a:rPr>
              <a:t>Introduction</a:t>
            </a:r>
            <a:r>
              <a:rPr lang="en-US" sz="3600" dirty="0"/>
              <a:t> </a:t>
            </a:r>
            <a:endParaRPr lang="en-GB" sz="36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829340" y="2056676"/>
            <a:ext cx="931412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choose DCC Registration system because one of group member had experienced with it</a:t>
            </a:r>
            <a:r>
              <a:rPr lang="en-GB" sz="2400" dirty="0">
                <a:latin typeface="Abadi" panose="020B0604020104020204" pitchFamily="34" charset="0"/>
              </a:rPr>
              <a:t>. </a:t>
            </a:r>
            <a:r>
              <a:rPr lang="en-US" sz="2400" dirty="0">
                <a:latin typeface="Abadi" panose="020B0604020104020204" pitchFamily="34" charset="0"/>
              </a:rPr>
              <a:t>It was not a good experience for him using the system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We have worked as a group with the registrar MR. </a:t>
            </a:r>
            <a:r>
              <a:rPr lang="en-US" sz="2400" dirty="0" err="1">
                <a:latin typeface="Abadi" panose="020B0604020104020204" pitchFamily="34" charset="0"/>
              </a:rPr>
              <a:t>Ovais</a:t>
            </a:r>
            <a:r>
              <a:rPr lang="en-US" sz="2400" dirty="0">
                <a:latin typeface="Abadi" panose="020B0604020104020204" pitchFamily="34" charset="0"/>
              </a:rPr>
              <a:t> Khan of DCC in-person meeting, also we have communicated online with him.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Our objective is  Improving registration system for students at Dammam Community College to help the college administration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Description of the existing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850605" y="2663455"/>
            <a:ext cx="931412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registration system for DCC built in house by Mr. Khan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goals of the registration system to enable the student to add or drop their courses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25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Description of the existing system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="" xmlns:a16="http://schemas.microsoft.com/office/drawing/2014/main" id="{A280A46D-F0FC-8688-3B49-BC80A9C2A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78" y="2260280"/>
            <a:ext cx="5753903" cy="3238952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="" xmlns:a16="http://schemas.microsoft.com/office/drawing/2014/main" id="{F2810324-1224-1664-A208-CEF90A196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915" y="2260281"/>
            <a:ext cx="5918286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184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Problems with the existing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850605" y="2663455"/>
            <a:ext cx="931412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The system UI was not that appealing for the users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Lack of feature for example there no e-petition and waitlist option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no CRNs to their sections and no documentation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921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5FCE06-21E4-DD2F-C7DF-368DF9D852AA}"/>
              </a:ext>
            </a:extLst>
          </p:cNvPr>
          <p:cNvSpPr txBox="1"/>
          <p:nvPr/>
        </p:nvSpPr>
        <p:spPr>
          <a:xfrm>
            <a:off x="1690577" y="255181"/>
            <a:ext cx="855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Solution for the existing system </a:t>
            </a:r>
            <a:endParaRPr lang="en-GB" sz="36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A0572B-79BC-3800-68D7-8370521E3BA1}"/>
              </a:ext>
            </a:extLst>
          </p:cNvPr>
          <p:cNvSpPr txBox="1"/>
          <p:nvPr/>
        </p:nvSpPr>
        <p:spPr>
          <a:xfrm>
            <a:off x="850605" y="2663455"/>
            <a:ext cx="931412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Developing new UI to make interactive to the users of the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 better back end and documentation are improved to reduce individual mistakes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" panose="020B0604020104020204" pitchFamily="34" charset="0"/>
              </a:rPr>
              <a:t>Automated some process that do it manually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000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DB01150-C21A-859C-6B4E-6E85A48DD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67" y="1201479"/>
            <a:ext cx="5369442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880915E-3C0D-FBE8-39FA-BB267B9CA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00" y="1201479"/>
            <a:ext cx="5053641" cy="4114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09F6A29-06F7-C435-F56F-E044FD5A05A1}"/>
              </a:ext>
            </a:extLst>
          </p:cNvPr>
          <p:cNvSpPr txBox="1"/>
          <p:nvPr/>
        </p:nvSpPr>
        <p:spPr>
          <a:xfrm>
            <a:off x="3639177" y="5890438"/>
            <a:ext cx="4913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Request Petition</a:t>
            </a:r>
          </a:p>
        </p:txBody>
      </p:sp>
    </p:spTree>
    <p:extLst>
      <p:ext uri="{BB962C8B-B14F-4D97-AF65-F5344CB8AC3E}">
        <p14:creationId xmlns:p14="http://schemas.microsoft.com/office/powerpoint/2010/main" val="3078069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09F6A29-06F7-C435-F56F-E044FD5A05A1}"/>
              </a:ext>
            </a:extLst>
          </p:cNvPr>
          <p:cNvSpPr txBox="1"/>
          <p:nvPr/>
        </p:nvSpPr>
        <p:spPr>
          <a:xfrm>
            <a:off x="3639177" y="5890438"/>
            <a:ext cx="4913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Add/Drop Course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E8EEF47F-5505-1B84-D1A3-3F0BF2C58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882502"/>
            <a:ext cx="5295014" cy="44018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6B29365-DD2C-0509-6B67-336067358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480" y="882502"/>
            <a:ext cx="5295014" cy="440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180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=""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09F6A29-06F7-C435-F56F-E044FD5A05A1}"/>
              </a:ext>
            </a:extLst>
          </p:cNvPr>
          <p:cNvSpPr txBox="1"/>
          <p:nvPr/>
        </p:nvSpPr>
        <p:spPr>
          <a:xfrm>
            <a:off x="556976" y="5957315"/>
            <a:ext cx="4913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Select term</a:t>
            </a:r>
            <a:endParaRPr lang="en-GB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0C632E6-BEF2-D37F-2CB3-9DFAA70CD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37" y="1339699"/>
            <a:ext cx="5115321" cy="41785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85239F1-6345-0DB0-8843-FF9A026C1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612" y="1339702"/>
            <a:ext cx="5332672" cy="41785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54F7237-27BD-72B4-EB5A-DEA97E14A874}"/>
              </a:ext>
            </a:extLst>
          </p:cNvPr>
          <p:cNvSpPr txBox="1"/>
          <p:nvPr/>
        </p:nvSpPr>
        <p:spPr>
          <a:xfrm>
            <a:off x="7041189" y="5957316"/>
            <a:ext cx="3891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View Schedule</a:t>
            </a:r>
          </a:p>
        </p:txBody>
      </p:sp>
    </p:spTree>
    <p:extLst>
      <p:ext uri="{BB962C8B-B14F-4D97-AF65-F5344CB8AC3E}">
        <p14:creationId xmlns:p14="http://schemas.microsoft.com/office/powerpoint/2010/main" val="2526102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153</TotalTime>
  <Words>319</Words>
  <Application>Microsoft Office PowerPoint</Application>
  <PresentationFormat>Custom</PresentationFormat>
  <Paragraphs>76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Slice</vt:lpstr>
      <vt:lpstr>        Registration system for Dammam Community College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Registration system for Dammam Community College </dc:title>
  <dc:creator>ABDULRAHMAN SALMAN ALDUHAILAN</dc:creator>
  <cp:lastModifiedBy>Win7</cp:lastModifiedBy>
  <cp:revision>8</cp:revision>
  <dcterms:created xsi:type="dcterms:W3CDTF">2022-12-10T21:17:49Z</dcterms:created>
  <dcterms:modified xsi:type="dcterms:W3CDTF">2022-12-14T11:28:57Z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